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317" r:id="rId3"/>
    <p:sldId id="318" r:id="rId4"/>
    <p:sldId id="319" r:id="rId5"/>
    <p:sldId id="285" r:id="rId6"/>
    <p:sldId id="290" r:id="rId7"/>
    <p:sldId id="306" r:id="rId8"/>
    <p:sldId id="314" r:id="rId9"/>
    <p:sldId id="315" r:id="rId10"/>
    <p:sldId id="316" r:id="rId11"/>
  </p:sldIdLst>
  <p:sldSz cx="9144000" cy="6858000" type="screen4x3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C525"/>
    <a:srgbClr val="D8E650"/>
    <a:srgbClr val="F6DE2A"/>
    <a:srgbClr val="C4DD2F"/>
    <a:srgbClr val="008000"/>
    <a:srgbClr val="77DA46"/>
    <a:srgbClr val="2CC224"/>
    <a:srgbClr val="FF6600"/>
    <a:srgbClr val="33CC3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>
        <p:scale>
          <a:sx n="96" d="100"/>
          <a:sy n="96" d="100"/>
        </p:scale>
        <p:origin x="-654" y="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1605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500066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64038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20671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54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5208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825149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12038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10735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456034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19322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U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D93BC-EE84-46E5-830B-2B6E8DC80FE0}" type="datetimeFigureOut">
              <a:rPr lang="es-UY" smtClean="0"/>
              <a:t>11/07/2013</a:t>
            </a:fld>
            <a:endParaRPr lang="es-U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928A-D0C4-41DD-8AEA-76D2F8868DAA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0750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0" y="4581128"/>
            <a:ext cx="9144000" cy="227687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55035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pic>
        <p:nvPicPr>
          <p:cNvPr id="6" name="Picture 2" descr="P:\Logos Varios Contract\contract1.png"/>
          <p:cNvPicPr>
            <a:picLocks noChangeAspect="1" noChangeArrowheads="1"/>
          </p:cNvPicPr>
          <p:nvPr/>
        </p:nvPicPr>
        <p:blipFill rotWithShape="1">
          <a:blip r:embed="rId2" cstate="print"/>
          <a:srcRect b="-57381"/>
          <a:stretch/>
        </p:blipFill>
        <p:spPr bwMode="auto">
          <a:xfrm>
            <a:off x="1016020" y="3163062"/>
            <a:ext cx="2475860" cy="113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Z:\PUBL\C1\PROYECTO\2013\1316-Zoetis\PROY\01-AP\1316-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82788"/>
            <a:ext cx="3158819" cy="18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Z:\PUBL\C1\PROYECTO\Insumos Proyecto\GRÁFICA CONTRACT\logo-contract-espacios de trabaj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76646"/>
            <a:ext cx="3600400" cy="1138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 redondeado"/>
          <p:cNvSpPr/>
          <p:nvPr/>
        </p:nvSpPr>
        <p:spPr>
          <a:xfrm>
            <a:off x="0" y="0"/>
            <a:ext cx="9144000" cy="2466578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55035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121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6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PUBL\C1\PROYECTO\2013\1316-Zoetis\PROY\RENDERS\FINALES\ZOETIS P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09"/>
          <a:stretch/>
        </p:blipFill>
        <p:spPr bwMode="auto">
          <a:xfrm>
            <a:off x="1" y="0"/>
            <a:ext cx="9143999" cy="56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5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0" y="2466578"/>
            <a:ext cx="9144000" cy="211455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55035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75655" y="2924944"/>
            <a:ext cx="6480721" cy="106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defTabSz="1055035" eaLnBrk="0" hangingPunct="0">
              <a:lnSpc>
                <a:spcPct val="150000"/>
              </a:lnSpc>
              <a:defRPr/>
            </a:pPr>
            <a:r>
              <a:rPr lang="en-US" sz="4800" dirty="0" err="1" smtClean="0">
                <a:solidFill>
                  <a:schemeClr val="bg1"/>
                </a:solidFill>
                <a:latin typeface="DIN-Medium"/>
                <a:ea typeface="MS UI Gothic" pitchFamily="34" charset="-128"/>
                <a:cs typeface="Arial" pitchFamily="34" charset="0"/>
              </a:rPr>
              <a:t>Relevamiento</a:t>
            </a:r>
            <a:r>
              <a:rPr lang="en-US" sz="4800" dirty="0" smtClean="0">
                <a:solidFill>
                  <a:schemeClr val="bg1"/>
                </a:solidFill>
                <a:latin typeface="DIN-Medium"/>
                <a:ea typeface="MS UI Gothic" pitchFamily="34" charset="-128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DIN-Medium"/>
                <a:ea typeface="MS UI Gothic" pitchFamily="34" charset="-128"/>
                <a:cs typeface="Arial" pitchFamily="34" charset="0"/>
              </a:rPr>
              <a:t>unidad</a:t>
            </a:r>
            <a:endParaRPr lang="en-US" sz="4800" baseline="30000" dirty="0">
              <a:solidFill>
                <a:schemeClr val="bg1">
                  <a:lumMod val="95000"/>
                </a:schemeClr>
              </a:solidFill>
              <a:latin typeface="DIN-Medium"/>
              <a:ea typeface="MS UI 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7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Z:\PUBL\C1\PROYECTO\2013\1316-Zoetis\PROY\ANTECEDENTES\FOTOS LOCACION\IMG_29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99350" y="1425022"/>
            <a:ext cx="4130382" cy="309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Z:\PUBL\C1\PROYECTO\2013\1316-Zoetis\PROY\ANTECEDENTES\FOTOS LOCACION\IMG_29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308" y="908720"/>
            <a:ext cx="5507180" cy="413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33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7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Z:\PUBL\C1\PROYECTO\2013\1316-Zoetis\PROY\ANTECEDENTES\FOTOS LOCACION\IMG_2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130" y="844480"/>
            <a:ext cx="4371358" cy="32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PUBL\C1\PROYECTO\2013\1316-Zoetis\PROY\ANTECEDENTES\FOTOS LOCACION\IMG_29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76" y="836712"/>
            <a:ext cx="4381716" cy="328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4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0" y="2466578"/>
            <a:ext cx="9144000" cy="211455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55035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39841" y="2924944"/>
            <a:ext cx="4672519" cy="106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defTabSz="1055035" eaLnBrk="0" hangingPunct="0">
              <a:lnSpc>
                <a:spcPct val="150000"/>
              </a:lnSpc>
              <a:defRPr/>
            </a:pPr>
            <a:r>
              <a:rPr lang="en-US" sz="4800" dirty="0" err="1" smtClean="0">
                <a:solidFill>
                  <a:schemeClr val="bg1"/>
                </a:solidFill>
                <a:latin typeface="DIN-Medium"/>
                <a:ea typeface="MS UI Gothic" pitchFamily="34" charset="-128"/>
                <a:cs typeface="Arial" pitchFamily="34" charset="0"/>
              </a:rPr>
              <a:t>Proyecto</a:t>
            </a:r>
            <a:endParaRPr lang="en-US" sz="4800" baseline="30000" dirty="0">
              <a:solidFill>
                <a:schemeClr val="bg1">
                  <a:lumMod val="95000"/>
                </a:schemeClr>
              </a:solidFill>
              <a:latin typeface="DIN-Medium"/>
              <a:ea typeface="MS UI 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2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UBL\C1\PROYECTO\2013\1316-Zoetis\PROY\01-AP\PRESENTACIÓN\1316-AP-LA-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3" t="15112" r="28231" b="10182"/>
          <a:stretch/>
        </p:blipFill>
        <p:spPr bwMode="auto">
          <a:xfrm>
            <a:off x="1530626" y="188640"/>
            <a:ext cx="6281734" cy="597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5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78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0" y="2466578"/>
            <a:ext cx="9144000" cy="2114550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55035" fontAlgn="auto">
              <a:spcBef>
                <a:spcPts val="0"/>
              </a:spcBef>
              <a:spcAft>
                <a:spcPts val="0"/>
              </a:spcAft>
              <a:defRPr/>
            </a:pPr>
            <a:endParaRPr lang="es-AR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95825" y="2924944"/>
            <a:ext cx="4672519" cy="106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defTabSz="1055035" eaLnBrk="0" hangingPunct="0">
              <a:lnSpc>
                <a:spcPct val="150000"/>
              </a:lnSpc>
              <a:defRPr/>
            </a:pPr>
            <a:r>
              <a:rPr lang="en-US" sz="4800" dirty="0" err="1" smtClean="0">
                <a:solidFill>
                  <a:schemeClr val="bg1"/>
                </a:solidFill>
                <a:latin typeface="DIN-Medium"/>
                <a:ea typeface="MS UI Gothic" pitchFamily="34" charset="-128"/>
                <a:cs typeface="Arial" pitchFamily="34" charset="0"/>
              </a:rPr>
              <a:t>Imágenes</a:t>
            </a:r>
            <a:endParaRPr lang="en-US" sz="4800" baseline="30000" dirty="0">
              <a:solidFill>
                <a:schemeClr val="bg1">
                  <a:lumMod val="95000"/>
                </a:schemeClr>
              </a:solidFill>
              <a:latin typeface="DIN-Medium"/>
              <a:ea typeface="MS UI Gothic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0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UBL\C1\PROYECTO\2013\1316-Zoetis\PROY\RENDERS\FINALES\ZOETIS P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3"/>
          <a:stretch/>
        </p:blipFill>
        <p:spPr bwMode="auto">
          <a:xfrm>
            <a:off x="-22517" y="0"/>
            <a:ext cx="9166517" cy="56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6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2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PUBL\C1\PROYECTO\2013\1316-Zoetis\PROY\RENDERS\FINALES\ZOETIS P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/>
          <a:stretch/>
        </p:blipFill>
        <p:spPr bwMode="auto">
          <a:xfrm>
            <a:off x="0" y="-6351"/>
            <a:ext cx="9146057" cy="561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92371"/>
            <a:ext cx="1690756" cy="360965"/>
          </a:xfrm>
          <a:prstGeom prst="rect">
            <a:avLst/>
          </a:prstGeom>
        </p:spPr>
      </p:pic>
      <p:pic>
        <p:nvPicPr>
          <p:cNvPr id="6" name="Picture 2" descr="Z:\PUBL\C1\PROYECTO\2013\1316-Zoetis\PROY\01-AP\1316-Log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9"/>
          <a:stretch/>
        </p:blipFill>
        <p:spPr bwMode="auto">
          <a:xfrm>
            <a:off x="179512" y="5733256"/>
            <a:ext cx="1839972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4</Words>
  <Application>Microsoft Office PowerPoint</Application>
  <PresentationFormat>Presentación en pantalla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CONTRACT_6</dc:creator>
  <cp:lastModifiedBy>GCP</cp:lastModifiedBy>
  <cp:revision>76</cp:revision>
  <dcterms:created xsi:type="dcterms:W3CDTF">2013-03-18T14:28:47Z</dcterms:created>
  <dcterms:modified xsi:type="dcterms:W3CDTF">2013-07-11T13:39:47Z</dcterms:modified>
</cp:coreProperties>
</file>